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7" r:id="rId1"/>
  </p:sldMasterIdLst>
  <p:notesMasterIdLst>
    <p:notesMasterId r:id="rId3"/>
  </p:notesMasterIdLst>
  <p:sldIdLst>
    <p:sldId id="259" r:id="rId2"/>
  </p:sldIdLst>
  <p:sldSz cx="21386800" cy="302799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59">
          <p15:clr>
            <a:srgbClr val="A4A3A4"/>
          </p15:clr>
        </p15:guide>
        <p15:guide id="2" pos="67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  <a:srgbClr val="D71986"/>
    <a:srgbClr val="99FFCC"/>
    <a:srgbClr val="CCECFF"/>
    <a:srgbClr val="E2F0D9"/>
    <a:srgbClr val="FF9999"/>
    <a:srgbClr val="CCFFFF"/>
    <a:srgbClr val="99FF66"/>
    <a:srgbClr val="FA9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826" autoAdjust="0"/>
  </p:normalViewPr>
  <p:slideViewPr>
    <p:cSldViewPr>
      <p:cViewPr varScale="1">
        <p:scale>
          <a:sx n="26" d="100"/>
          <a:sy n="26" d="100"/>
        </p:scale>
        <p:origin x="3150" y="198"/>
      </p:cViewPr>
      <p:guideLst>
        <p:guide orient="horz" pos="9559"/>
        <p:guide pos="67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1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B3FF6AA-E43A-450A-ADE0-73B5B1B036DB}" type="datetime1">
              <a:rPr lang="en-US" altLang="en-US"/>
              <a:pPr>
                <a:defRPr/>
              </a:pPr>
              <a:t>11-Nov-20</a:t>
            </a:fld>
            <a:endParaRPr lang="en-US" altLang="en-US" sz="1200"/>
          </a:p>
        </p:txBody>
      </p:sp>
      <p:sp>
        <p:nvSpPr>
          <p:cNvPr id="2052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7738" y="685800"/>
            <a:ext cx="24225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Notes Placeholder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/>
              <a:t>Click to edit Master text styles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/>
              <a:t>Second level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/>
              <a:t>Third level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/>
              <a:t>Fourth level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/>
              <a:t>Fifth level</a:t>
            </a:r>
          </a:p>
        </p:txBody>
      </p:sp>
      <p:sp>
        <p:nvSpPr>
          <p:cNvPr id="2054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5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810B3109-99F6-4FF9-8BB7-615F61EAAEE2}" type="slidenum">
              <a:rPr lang="en-US" altLang="zh-CN"/>
              <a:pPr>
                <a:defRPr/>
              </a:pPr>
              <a:t>‹#›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90330076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3350" y="4955545"/>
            <a:ext cx="16040100" cy="10541917"/>
          </a:xfrm>
        </p:spPr>
        <p:txBody>
          <a:bodyPr anchor="b"/>
          <a:lstStyle>
            <a:lvl1pPr algn="ctr">
              <a:defRPr sz="105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350" y="15903998"/>
            <a:ext cx="16040100" cy="7310649"/>
          </a:xfrm>
        </p:spPr>
        <p:txBody>
          <a:bodyPr/>
          <a:lstStyle>
            <a:lvl1pPr marL="0" indent="0" algn="ctr">
              <a:buNone/>
              <a:defRPr sz="4210"/>
            </a:lvl1pPr>
            <a:lvl2pPr marL="802020" indent="0" algn="ctr">
              <a:buNone/>
              <a:defRPr sz="3508"/>
            </a:lvl2pPr>
            <a:lvl3pPr marL="1604040" indent="0" algn="ctr">
              <a:buNone/>
              <a:defRPr sz="3158"/>
            </a:lvl3pPr>
            <a:lvl4pPr marL="2406061" indent="0" algn="ctr">
              <a:buNone/>
              <a:defRPr sz="2807"/>
            </a:lvl4pPr>
            <a:lvl5pPr marL="3208081" indent="0" algn="ctr">
              <a:buNone/>
              <a:defRPr sz="2807"/>
            </a:lvl5pPr>
            <a:lvl6pPr marL="4010101" indent="0" algn="ctr">
              <a:buNone/>
              <a:defRPr sz="2807"/>
            </a:lvl6pPr>
            <a:lvl7pPr marL="4812121" indent="0" algn="ctr">
              <a:buNone/>
              <a:defRPr sz="2807"/>
            </a:lvl7pPr>
            <a:lvl8pPr marL="5614142" indent="0" algn="ctr">
              <a:buNone/>
              <a:defRPr sz="2807"/>
            </a:lvl8pPr>
            <a:lvl9pPr marL="6416162" indent="0" algn="ctr">
              <a:buNone/>
              <a:defRPr sz="280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39052B-D51A-414B-B3B3-1E58D9977BAA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425B5D-4220-4C11-ABB8-EC7B4A8CC065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28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B52778-D99C-4CB8-8339-9ED61F142D93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CC852-71AE-4A79-BAA7-257762091056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6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204" y="7548971"/>
            <a:ext cx="18446115" cy="12595626"/>
          </a:xfrm>
        </p:spPr>
        <p:txBody>
          <a:bodyPr anchor="b"/>
          <a:lstStyle>
            <a:lvl1pPr>
              <a:defRPr sz="105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204" y="20263756"/>
            <a:ext cx="18446115" cy="6623742"/>
          </a:xfrm>
        </p:spPr>
        <p:txBody>
          <a:bodyPr/>
          <a:lstStyle>
            <a:lvl1pPr marL="0" indent="0">
              <a:buNone/>
              <a:defRPr sz="4210">
                <a:solidFill>
                  <a:schemeClr val="tx1">
                    <a:tint val="75000"/>
                  </a:schemeClr>
                </a:solidFill>
              </a:defRPr>
            </a:lvl1pPr>
            <a:lvl2pPr marL="802020" indent="0">
              <a:buNone/>
              <a:defRPr sz="3508">
                <a:solidFill>
                  <a:schemeClr val="tx1">
                    <a:tint val="75000"/>
                  </a:schemeClr>
                </a:solidFill>
              </a:defRPr>
            </a:lvl2pPr>
            <a:lvl3pPr marL="1604040" indent="0">
              <a:buNone/>
              <a:defRPr sz="3158">
                <a:solidFill>
                  <a:schemeClr val="tx1">
                    <a:tint val="75000"/>
                  </a:schemeClr>
                </a:solidFill>
              </a:defRPr>
            </a:lvl3pPr>
            <a:lvl4pPr marL="2406061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4pPr>
            <a:lvl5pPr marL="3208081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5pPr>
            <a:lvl6pPr marL="4010101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6pPr>
            <a:lvl7pPr marL="4812121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7pPr>
            <a:lvl8pPr marL="5614142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8pPr>
            <a:lvl9pPr marL="6416162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73D978-4206-4AB4-9DE6-BB9C2F7A3F52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0B8B2-4947-4EAC-A03F-CCA77AB54413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72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343" y="8060641"/>
            <a:ext cx="9089390" cy="192123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7068" y="8060641"/>
            <a:ext cx="9089390" cy="192123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64912F-D97E-4B33-896E-0C15E98516B4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BA761-15C8-4812-8CC7-6372EDB2D54A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5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1612130"/>
            <a:ext cx="18446115" cy="58527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129" y="7422802"/>
            <a:ext cx="9047618" cy="3637800"/>
          </a:xfrm>
        </p:spPr>
        <p:txBody>
          <a:bodyPr anchor="b"/>
          <a:lstStyle>
            <a:lvl1pPr marL="0" indent="0">
              <a:buNone/>
              <a:defRPr sz="4210" b="1"/>
            </a:lvl1pPr>
            <a:lvl2pPr marL="802020" indent="0">
              <a:buNone/>
              <a:defRPr sz="3508" b="1"/>
            </a:lvl2pPr>
            <a:lvl3pPr marL="1604040" indent="0">
              <a:buNone/>
              <a:defRPr sz="3158" b="1"/>
            </a:lvl3pPr>
            <a:lvl4pPr marL="2406061" indent="0">
              <a:buNone/>
              <a:defRPr sz="2807" b="1"/>
            </a:lvl4pPr>
            <a:lvl5pPr marL="3208081" indent="0">
              <a:buNone/>
              <a:defRPr sz="2807" b="1"/>
            </a:lvl5pPr>
            <a:lvl6pPr marL="4010101" indent="0">
              <a:buNone/>
              <a:defRPr sz="2807" b="1"/>
            </a:lvl6pPr>
            <a:lvl7pPr marL="4812121" indent="0">
              <a:buNone/>
              <a:defRPr sz="2807" b="1"/>
            </a:lvl7pPr>
            <a:lvl8pPr marL="5614142" indent="0">
              <a:buNone/>
              <a:defRPr sz="2807" b="1"/>
            </a:lvl8pPr>
            <a:lvl9pPr marL="6416162" indent="0">
              <a:buNone/>
              <a:defRPr sz="28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129" y="11060602"/>
            <a:ext cx="9047618" cy="162684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7067" y="7422802"/>
            <a:ext cx="9092176" cy="3637800"/>
          </a:xfrm>
        </p:spPr>
        <p:txBody>
          <a:bodyPr anchor="b"/>
          <a:lstStyle>
            <a:lvl1pPr marL="0" indent="0">
              <a:buNone/>
              <a:defRPr sz="4210" b="1"/>
            </a:lvl1pPr>
            <a:lvl2pPr marL="802020" indent="0">
              <a:buNone/>
              <a:defRPr sz="3508" b="1"/>
            </a:lvl2pPr>
            <a:lvl3pPr marL="1604040" indent="0">
              <a:buNone/>
              <a:defRPr sz="3158" b="1"/>
            </a:lvl3pPr>
            <a:lvl4pPr marL="2406061" indent="0">
              <a:buNone/>
              <a:defRPr sz="2807" b="1"/>
            </a:lvl4pPr>
            <a:lvl5pPr marL="3208081" indent="0">
              <a:buNone/>
              <a:defRPr sz="2807" b="1"/>
            </a:lvl5pPr>
            <a:lvl6pPr marL="4010101" indent="0">
              <a:buNone/>
              <a:defRPr sz="2807" b="1"/>
            </a:lvl6pPr>
            <a:lvl7pPr marL="4812121" indent="0">
              <a:buNone/>
              <a:defRPr sz="2807" b="1"/>
            </a:lvl7pPr>
            <a:lvl8pPr marL="5614142" indent="0">
              <a:buNone/>
              <a:defRPr sz="2807" b="1"/>
            </a:lvl8pPr>
            <a:lvl9pPr marL="6416162" indent="0">
              <a:buNone/>
              <a:defRPr sz="28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7067" y="11060602"/>
            <a:ext cx="9092176" cy="162684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CAD0-BD76-4885-B86C-56076F0941DC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0A4BA-2FE7-4A1E-8106-62F6E7C49CE8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12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B6CA8A-B18A-448F-AA0C-7FEDEF1DC1A5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B4715-73EF-43E5-90CE-99A135F4E9F8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6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99D4C-D16B-442C-AD20-C007215058B9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63661E-428B-468D-9657-93B9D98D8029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4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9" y="2018665"/>
            <a:ext cx="6897799" cy="7065328"/>
          </a:xfrm>
        </p:spPr>
        <p:txBody>
          <a:bodyPr anchor="b"/>
          <a:lstStyle>
            <a:lvl1pPr>
              <a:defRPr sz="561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2175" y="4359758"/>
            <a:ext cx="10827068" cy="21518408"/>
          </a:xfrm>
        </p:spPr>
        <p:txBody>
          <a:bodyPr/>
          <a:lstStyle>
            <a:lvl1pPr>
              <a:defRPr sz="5613"/>
            </a:lvl1pPr>
            <a:lvl2pPr>
              <a:defRPr sz="4912"/>
            </a:lvl2pPr>
            <a:lvl3pPr>
              <a:defRPr sz="4210"/>
            </a:lvl3pPr>
            <a:lvl4pPr>
              <a:defRPr sz="3508"/>
            </a:lvl4pPr>
            <a:lvl5pPr>
              <a:defRPr sz="3508"/>
            </a:lvl5pPr>
            <a:lvl6pPr>
              <a:defRPr sz="3508"/>
            </a:lvl6pPr>
            <a:lvl7pPr>
              <a:defRPr sz="3508"/>
            </a:lvl7pPr>
            <a:lvl8pPr>
              <a:defRPr sz="3508"/>
            </a:lvl8pPr>
            <a:lvl9pPr>
              <a:defRPr sz="350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9" y="9083992"/>
            <a:ext cx="6897799" cy="16829220"/>
          </a:xfrm>
        </p:spPr>
        <p:txBody>
          <a:bodyPr/>
          <a:lstStyle>
            <a:lvl1pPr marL="0" indent="0">
              <a:buNone/>
              <a:defRPr sz="2807"/>
            </a:lvl1pPr>
            <a:lvl2pPr marL="802020" indent="0">
              <a:buNone/>
              <a:defRPr sz="2456"/>
            </a:lvl2pPr>
            <a:lvl3pPr marL="1604040" indent="0">
              <a:buNone/>
              <a:defRPr sz="2105"/>
            </a:lvl3pPr>
            <a:lvl4pPr marL="2406061" indent="0">
              <a:buNone/>
              <a:defRPr sz="1754"/>
            </a:lvl4pPr>
            <a:lvl5pPr marL="3208081" indent="0">
              <a:buNone/>
              <a:defRPr sz="1754"/>
            </a:lvl5pPr>
            <a:lvl6pPr marL="4010101" indent="0">
              <a:buNone/>
              <a:defRPr sz="1754"/>
            </a:lvl6pPr>
            <a:lvl7pPr marL="4812121" indent="0">
              <a:buNone/>
              <a:defRPr sz="1754"/>
            </a:lvl7pPr>
            <a:lvl8pPr marL="5614142" indent="0">
              <a:buNone/>
              <a:defRPr sz="1754"/>
            </a:lvl8pPr>
            <a:lvl9pPr marL="6416162" indent="0">
              <a:buNone/>
              <a:defRPr sz="175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48A70A-DAA4-4EB9-B073-74F1B8AFA1EF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845B90-DB07-46C3-A55A-9A3E099EC9A0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8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9" y="2018665"/>
            <a:ext cx="6897799" cy="7065328"/>
          </a:xfrm>
        </p:spPr>
        <p:txBody>
          <a:bodyPr anchor="b"/>
          <a:lstStyle>
            <a:lvl1pPr>
              <a:defRPr sz="561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92175" y="4359758"/>
            <a:ext cx="10827068" cy="21518408"/>
          </a:xfrm>
        </p:spPr>
        <p:txBody>
          <a:bodyPr/>
          <a:lstStyle>
            <a:lvl1pPr marL="0" indent="0">
              <a:buNone/>
              <a:defRPr sz="5613"/>
            </a:lvl1pPr>
            <a:lvl2pPr marL="802020" indent="0">
              <a:buNone/>
              <a:defRPr sz="4912"/>
            </a:lvl2pPr>
            <a:lvl3pPr marL="1604040" indent="0">
              <a:buNone/>
              <a:defRPr sz="4210"/>
            </a:lvl3pPr>
            <a:lvl4pPr marL="2406061" indent="0">
              <a:buNone/>
              <a:defRPr sz="3508"/>
            </a:lvl4pPr>
            <a:lvl5pPr marL="3208081" indent="0">
              <a:buNone/>
              <a:defRPr sz="3508"/>
            </a:lvl5pPr>
            <a:lvl6pPr marL="4010101" indent="0">
              <a:buNone/>
              <a:defRPr sz="3508"/>
            </a:lvl6pPr>
            <a:lvl7pPr marL="4812121" indent="0">
              <a:buNone/>
              <a:defRPr sz="3508"/>
            </a:lvl7pPr>
            <a:lvl8pPr marL="5614142" indent="0">
              <a:buNone/>
              <a:defRPr sz="3508"/>
            </a:lvl8pPr>
            <a:lvl9pPr marL="6416162" indent="0">
              <a:buNone/>
              <a:defRPr sz="350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9" y="9083992"/>
            <a:ext cx="6897799" cy="16829220"/>
          </a:xfrm>
        </p:spPr>
        <p:txBody>
          <a:bodyPr/>
          <a:lstStyle>
            <a:lvl1pPr marL="0" indent="0">
              <a:buNone/>
              <a:defRPr sz="2807"/>
            </a:lvl1pPr>
            <a:lvl2pPr marL="802020" indent="0">
              <a:buNone/>
              <a:defRPr sz="2456"/>
            </a:lvl2pPr>
            <a:lvl3pPr marL="1604040" indent="0">
              <a:buNone/>
              <a:defRPr sz="2105"/>
            </a:lvl3pPr>
            <a:lvl4pPr marL="2406061" indent="0">
              <a:buNone/>
              <a:defRPr sz="1754"/>
            </a:lvl4pPr>
            <a:lvl5pPr marL="3208081" indent="0">
              <a:buNone/>
              <a:defRPr sz="1754"/>
            </a:lvl5pPr>
            <a:lvl6pPr marL="4010101" indent="0">
              <a:buNone/>
              <a:defRPr sz="1754"/>
            </a:lvl6pPr>
            <a:lvl7pPr marL="4812121" indent="0">
              <a:buNone/>
              <a:defRPr sz="1754"/>
            </a:lvl7pPr>
            <a:lvl8pPr marL="5614142" indent="0">
              <a:buNone/>
              <a:defRPr sz="1754"/>
            </a:lvl8pPr>
            <a:lvl9pPr marL="6416162" indent="0">
              <a:buNone/>
              <a:defRPr sz="175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F7107-8134-4474-A2C4-3B809F034F19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12E622-F2C3-4EBF-9CE5-551F24FBF7A7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77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63AE8-4418-4B2A-B04C-713A949167FF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02ACD-22A1-41B6-A3CA-9AACE15754B2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4929" y="1612128"/>
            <a:ext cx="4611529" cy="25660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343" y="1612128"/>
            <a:ext cx="13567251" cy="25660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3DD5AA-26DF-425B-A7A7-F7397E8D6C0A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90756-7AFB-4202-840F-A5B10666A9A3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2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343" y="1612130"/>
            <a:ext cx="18446115" cy="585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343" y="8060641"/>
            <a:ext cx="18446115" cy="19212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343" y="28065053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DA1943-D461-477B-B6D6-17635B3E71C4}" type="datetime1">
              <a:rPr lang="zh-CN" altLang="en-US" smtClean="0"/>
              <a:pPr>
                <a:defRPr/>
              </a:pPr>
              <a:t>2020/11/11</a:t>
            </a:fld>
            <a:endParaRPr lang="en-US" altLang="zh-CN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4378" y="28065053"/>
            <a:ext cx="7218045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4428" y="28065053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B12CA1-33B4-4675-8C89-584612AFAE30}" type="slidenum">
              <a:rPr lang="en-US" altLang="zh-CN" smtClean="0"/>
              <a:pPr>
                <a:defRPr/>
              </a:pPr>
              <a:t>‹#›</a:t>
            </a:fld>
            <a:endParaRPr lang="en-US" altLang="zh-CN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1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/>
  <p:txStyles>
    <p:titleStyle>
      <a:lvl1pPr algn="l" defTabSz="1604040" rtl="0" eaLnBrk="1" latinLnBrk="0" hangingPunct="1">
        <a:lnSpc>
          <a:spcPct val="90000"/>
        </a:lnSpc>
        <a:spcBef>
          <a:spcPct val="0"/>
        </a:spcBef>
        <a:buNone/>
        <a:defRPr sz="7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1010" indent="-401010" algn="l" defTabSz="1604040" rtl="0" eaLnBrk="1" latinLnBrk="0" hangingPunct="1">
        <a:lnSpc>
          <a:spcPct val="90000"/>
        </a:lnSpc>
        <a:spcBef>
          <a:spcPts val="1754"/>
        </a:spcBef>
        <a:buFont typeface="Arial" panose="020B0604020202020204" pitchFamily="34" charset="0"/>
        <a:buChar char="•"/>
        <a:defRPr sz="4912" kern="1200">
          <a:solidFill>
            <a:schemeClr val="tx1"/>
          </a:solidFill>
          <a:latin typeface="+mn-lt"/>
          <a:ea typeface="+mn-ea"/>
          <a:cs typeface="+mn-cs"/>
        </a:defRPr>
      </a:lvl1pPr>
      <a:lvl2pPr marL="1203030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2pPr>
      <a:lvl3pPr marL="2005051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3pPr>
      <a:lvl4pPr marL="2807071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4pPr>
      <a:lvl5pPr marL="3609091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5pPr>
      <a:lvl6pPr marL="4411111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6pPr>
      <a:lvl7pPr marL="5213132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7pPr>
      <a:lvl8pPr marL="6015152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8pPr>
      <a:lvl9pPr marL="6817172" indent="-401010" algn="l" defTabSz="160404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1pPr>
      <a:lvl2pPr marL="802020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2pPr>
      <a:lvl3pPr marL="1604040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3pPr>
      <a:lvl4pPr marL="2406061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4pPr>
      <a:lvl5pPr marL="3208081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5pPr>
      <a:lvl6pPr marL="4010101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6pPr>
      <a:lvl7pPr marL="4812121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7pPr>
      <a:lvl8pPr marL="5614142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8pPr>
      <a:lvl9pPr marL="6416162" algn="l" defTabSz="1604040" rtl="0" eaLnBrk="1" latinLnBrk="0" hangingPunct="1">
        <a:defRPr sz="31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cpalm2020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302">
              <a:srgbClr val="F2F7FC"/>
            </a:gs>
            <a:gs pos="25532">
              <a:srgbClr val="FFFFFF"/>
            </a:gs>
            <a:gs pos="13580">
              <a:srgbClr val="FFFFFF"/>
            </a:gs>
            <a:gs pos="87514">
              <a:srgbClr val="90BBE2"/>
            </a:gs>
            <a:gs pos="97000">
              <a:srgbClr val="7CAFDD"/>
            </a:gs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3">
            <a:extLst>
              <a:ext uri="{FF2B5EF4-FFF2-40B4-BE49-F238E27FC236}">
                <a16:creationId xmlns:a16="http://schemas.microsoft.com/office/drawing/2014/main" id="{C38F674F-746F-4146-8DFA-AF1E5272D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491" y="536142"/>
            <a:ext cx="20345400" cy="5294484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4389438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E61E8802-ECCF-4526-8A8F-B2BAFBD3F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479" y="6383954"/>
            <a:ext cx="10098768" cy="2356267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B0D080DB-B145-4867-B08A-49CC52856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7047" y="6366838"/>
            <a:ext cx="9897153" cy="23562671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42">
            <a:extLst>
              <a:ext uri="{FF2B5EF4-FFF2-40B4-BE49-F238E27FC236}">
                <a16:creationId xmlns:a16="http://schemas.microsoft.com/office/drawing/2014/main" id="{1D2ABBF5-582D-4877-B72C-0F6D8B1C0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5722" y="6548967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Introduction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F9D17F4A-9721-4239-B06D-DE77F3264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688" y="16497617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Methods</a:t>
            </a:r>
          </a:p>
        </p:txBody>
      </p:sp>
      <p:sp>
        <p:nvSpPr>
          <p:cNvPr id="13" name="Text Box 43">
            <a:extLst>
              <a:ext uri="{FF2B5EF4-FFF2-40B4-BE49-F238E27FC236}">
                <a16:creationId xmlns:a16="http://schemas.microsoft.com/office/drawing/2014/main" id="{BFF99C51-7782-43A8-882F-F40FBB457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5050" y="6505830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Results</a:t>
            </a:r>
          </a:p>
        </p:txBody>
      </p:sp>
      <p:sp>
        <p:nvSpPr>
          <p:cNvPr id="14" name="Text Box 40">
            <a:extLst>
              <a:ext uri="{FF2B5EF4-FFF2-40B4-BE49-F238E27FC236}">
                <a16:creationId xmlns:a16="http://schemas.microsoft.com/office/drawing/2014/main" id="{7011516F-2336-45FE-8C9F-2E91B6CD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8198" y="20818150"/>
            <a:ext cx="9355254" cy="4447581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algn="l" defTabSz="612775" eaLnBrk="0" hangingPunct="0">
              <a:lnSpc>
                <a:spcPct val="95000"/>
              </a:lnSpc>
            </a:pPr>
            <a:endParaRPr lang="en-US" sz="2000" dirty="0">
              <a:latin typeface="Times New Roman" pitchFamily="18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57D4FD38-486B-43F1-A1AA-B7B15B3CC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276" y="25044264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Conclusion</a:t>
            </a:r>
          </a:p>
        </p:txBody>
      </p:sp>
      <p:sp>
        <p:nvSpPr>
          <p:cNvPr id="19" name="Text Box 27">
            <a:extLst>
              <a:ext uri="{FF2B5EF4-FFF2-40B4-BE49-F238E27FC236}">
                <a16:creationId xmlns:a16="http://schemas.microsoft.com/office/drawing/2014/main" id="{3D9D1A77-4F57-4A3C-A4B5-445142CE6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508" y="25079664"/>
            <a:ext cx="62293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4800" dirty="0"/>
              <a:t>References</a:t>
            </a:r>
          </a:p>
        </p:txBody>
      </p:sp>
      <p:sp>
        <p:nvSpPr>
          <p:cNvPr id="20" name="Text Box 38">
            <a:extLst>
              <a:ext uri="{FF2B5EF4-FFF2-40B4-BE49-F238E27FC236}">
                <a16:creationId xmlns:a16="http://schemas.microsoft.com/office/drawing/2014/main" id="{1C5826F6-B71B-42AE-9696-82E5EAE34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465" y="25606462"/>
            <a:ext cx="9260796" cy="4155194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marL="342900" indent="-342900" algn="l" defTabSz="612775" eaLnBrk="0" hangingPunct="0">
              <a:lnSpc>
                <a:spcPct val="95000"/>
              </a:lnSpc>
            </a:pPr>
            <a:endParaRPr lang="en-US" sz="2800" b="1" u="sng" dirty="0">
              <a:latin typeface="+mn-lt"/>
            </a:endParaRPr>
          </a:p>
          <a:p>
            <a:pPr marL="342900" indent="-342900" algn="l" defTabSz="612775" eaLnBrk="0" hangingPunct="0">
              <a:lnSpc>
                <a:spcPct val="95000"/>
              </a:lnSpc>
              <a:buFontTx/>
              <a:buAutoNum type="arabicPeriod"/>
            </a:pPr>
            <a:r>
              <a:rPr lang="en-US" sz="2800" b="1" dirty="0">
                <a:latin typeface="+mn-lt"/>
              </a:rPr>
              <a:t>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Tx/>
              <a:buAutoNum type="arabicPeriod"/>
            </a:pPr>
            <a:r>
              <a:rPr lang="en-US" sz="2800" b="1" dirty="0">
                <a:latin typeface="+mn-lt"/>
              </a:rPr>
              <a:t>Xxxxxxxxxxxxxxxxxxxxxxxxxxxxxxxxxxxxxxxxxxxxxxxxxxxxxxxxxxxxxxxxxxxxxxxxxxxxxxxxxxxxxxxxxxxx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 typeface="Symbol" pitchFamily="18" charset="2"/>
              <a:buAutoNum type="arabicPeriod"/>
            </a:pPr>
            <a:r>
              <a:rPr lang="en-US" sz="2800" b="1" dirty="0">
                <a:latin typeface="+mn-lt"/>
              </a:rPr>
              <a:t>Xxxxxxxxxxxxxxxxxxxxxxxxxxxxxxxxxxxxxxxxxxxxxxxxxxxxxxxxxxxxxxxxxxxxxxxxxxxxxxxxxxxxxxxxxxxxxxxxxxxxxxxxxxxxxxxxxxxxxxx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 typeface="Symbol" pitchFamily="18" charset="2"/>
              <a:buAutoNum type="arabicPeriod"/>
            </a:pPr>
            <a:r>
              <a:rPr lang="en-US" sz="2800" b="1" dirty="0">
                <a:latin typeface="+mn-lt"/>
              </a:rPr>
              <a:t>Xxxxxxxxxxxxxxxxxxxxxxxxxxxxxxxxxxxxxxxxxxxxxxxxxxxxxxxxxxxxxxxxxxxxxxxxxxxxxxxxxxx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8E198280-72DA-443A-A799-BED98985A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14" y="7667379"/>
            <a:ext cx="9547339" cy="582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defTabSz="4389438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hope you find this template useful! </a:t>
            </a:r>
          </a:p>
          <a:p>
            <a:pPr algn="l" defTabSz="4389438" eaLnBrk="0" hangingPunct="0">
              <a:lnSpc>
                <a:spcPct val="95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389438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We’ve put in the headings and text boxes; you may edit accordingly to your creativity. We suggest you use black text against a light background so that it is easier to read. Background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can be changed. However, please maintain the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for the Poster Number, which is specific for a particular discipline. Please insert your respective poster number. Kindly contact the secretariat at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icpalm2020@gmail.com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if you have not received your poster number.  </a:t>
            </a:r>
          </a:p>
          <a:p>
            <a:pPr algn="just" defTabSz="4389438" eaLnBrk="0" hangingPunct="0">
              <a:lnSpc>
                <a:spcPct val="95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389438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font size for your text should be at least 28 point. </a:t>
            </a:r>
          </a:p>
          <a:p>
            <a:pPr algn="l" defTabSz="4389438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</p:txBody>
      </p:sp>
      <p:sp>
        <p:nvSpPr>
          <p:cNvPr id="22" name="Text Box 36">
            <a:extLst>
              <a:ext uri="{FF2B5EF4-FFF2-40B4-BE49-F238E27FC236}">
                <a16:creationId xmlns:a16="http://schemas.microsoft.com/office/drawing/2014/main" id="{FE74D76F-D7FA-4650-9178-B7E2675AA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14" y="17512063"/>
            <a:ext cx="9547339" cy="54417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just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algn="l" defTabSz="612775" eaLnBrk="0" hangingPunct="0">
              <a:lnSpc>
                <a:spcPct val="95000"/>
              </a:lnSpc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23" name="Text Box 36">
            <a:extLst>
              <a:ext uri="{FF2B5EF4-FFF2-40B4-BE49-F238E27FC236}">
                <a16:creationId xmlns:a16="http://schemas.microsoft.com/office/drawing/2014/main" id="{E976993A-2F4D-4425-9A86-C5647C2E5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8033" y="7803521"/>
            <a:ext cx="9355253" cy="12418994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 may also insert tables and figures, if relevant.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algn="l" defTabSz="612775" eaLnBrk="0" hangingPunct="0">
              <a:lnSpc>
                <a:spcPct val="95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Zzzzzzzzzzzzzzzzzzzzzzzzzzzzzzzzzzzzzzzzzzzzzzzzzzzzzzzzzzzzzzzzzzzzzzzzzzzzzzzzzzzzzzzzzzzzzzzzzzzzzzzzzzzzzzzzzzzzzzzzzzzzzzzzzzzzzzzzzzzzzzzzzzzzzzzzzzzzzzzzzzzzzzzzzzzzzzzzzzzzzzzzzzzzzzzzz.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612775" eaLnBrk="0" hangingPunct="0"/>
            <a:endParaRPr lang="en-US" sz="2400" dirty="0">
              <a:latin typeface="Times New Roman" pitchFamily="18" charset="0"/>
            </a:endParaRPr>
          </a:p>
        </p:txBody>
      </p:sp>
      <p:sp>
        <p:nvSpPr>
          <p:cNvPr id="27" name="Text Box 40">
            <a:extLst>
              <a:ext uri="{FF2B5EF4-FFF2-40B4-BE49-F238E27FC236}">
                <a16:creationId xmlns:a16="http://schemas.microsoft.com/office/drawing/2014/main" id="{ED7D80DA-CEA6-46E8-9A32-4D521122F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8198" y="27878699"/>
            <a:ext cx="9260797" cy="2108479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l" defTabSz="612775" eaLnBrk="0" hangingPunct="0">
              <a:lnSpc>
                <a:spcPct val="95000"/>
              </a:lnSpc>
            </a:pPr>
            <a:endParaRPr lang="en-US" sz="2800" dirty="0">
              <a:latin typeface="+mn-lt"/>
            </a:endParaRPr>
          </a:p>
          <a:p>
            <a:pPr algn="ctr" defTabSz="612775" eaLnBrk="0" hangingPunct="0">
              <a:lnSpc>
                <a:spcPct val="95000"/>
              </a:lnSpc>
            </a:pPr>
            <a:r>
              <a:rPr lang="en-US" sz="2800" dirty="0"/>
              <a:t>Acknowledgment</a:t>
            </a:r>
          </a:p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2D102375-0CB6-45B1-9CBF-1E2573D5E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50" y="2391245"/>
            <a:ext cx="1899690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6600" b="1" dirty="0"/>
              <a:t>Logo</a:t>
            </a:r>
          </a:p>
          <a:p>
            <a:pPr algn="ctr" defTabSz="4389438">
              <a:spcBef>
                <a:spcPct val="50000"/>
              </a:spcBef>
            </a:pP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29" name="Text Box 16">
            <a:extLst>
              <a:ext uri="{FF2B5EF4-FFF2-40B4-BE49-F238E27FC236}">
                <a16:creationId xmlns:a16="http://schemas.microsoft.com/office/drawing/2014/main" id="{FC01F8B6-0C32-4336-BCB4-2913F8B86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70599" y="2509089"/>
            <a:ext cx="1872687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6600" b="1" dirty="0"/>
              <a:t>Logo</a:t>
            </a:r>
          </a:p>
          <a:p>
            <a:pPr algn="ctr" defTabSz="4389438">
              <a:spcBef>
                <a:spcPct val="50000"/>
              </a:spcBef>
            </a:pP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0" name="Text Box 14">
            <a:extLst>
              <a:ext uri="{FF2B5EF4-FFF2-40B4-BE49-F238E27FC236}">
                <a16:creationId xmlns:a16="http://schemas.microsoft.com/office/drawing/2014/main" id="{50DD850B-8FA5-4B23-8132-65B99C0B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245" y="1519463"/>
            <a:ext cx="14752975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7200" b="1" dirty="0"/>
              <a:t>Title of the Research Study</a:t>
            </a:r>
          </a:p>
          <a:p>
            <a:pPr algn="ctr" defTabSz="4389438"/>
            <a:r>
              <a:rPr lang="en-US" sz="5400" b="1" dirty="0" err="1"/>
              <a:t>Authours</a:t>
            </a:r>
            <a:r>
              <a:rPr lang="en-US" sz="5400" b="1" dirty="0"/>
              <a:t>’ name, underline the presenting </a:t>
            </a:r>
            <a:r>
              <a:rPr lang="en-US" sz="5400" b="1" dirty="0" err="1"/>
              <a:t>authour</a:t>
            </a:r>
            <a:endParaRPr lang="en-US" sz="5400" b="1" dirty="0"/>
          </a:p>
          <a:p>
            <a:pPr algn="ctr" defTabSz="4389438"/>
            <a:r>
              <a:rPr lang="en-US" sz="4400" b="1" i="1" dirty="0"/>
              <a:t>Affiliations</a:t>
            </a:r>
            <a:endParaRPr lang="en-US" sz="4400" dirty="0"/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41360AB3-D08C-46A3-83B9-C58AF5B43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173" y="13438189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Objectives</a:t>
            </a: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CED3D048-0801-46D3-AAE0-E4E4BD2D6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14" y="14267454"/>
            <a:ext cx="9547339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defTabSz="4389438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Yyyyyyyyyyyyyyyyyyyyyyyyyyyyyyyyyyyyyyyyyyyyyyyyyyyyyyyyyyyyyyyyyyyyyyyyyyyyyyyyyyyyyyyyyyyyyyyyyyyyyyyyyyyyyyyyyyyyyyyyyyyyyyyyyyyyyyyyyyyyyyyyyyyyyyyyyyyyyyyyyyyyyyyyyyyyyyyyyyyyyyyyyyyyyyyyyyyy.</a:t>
            </a:r>
          </a:p>
          <a:p>
            <a:pPr algn="l" defTabSz="4389438" eaLnBrk="0" hangingPunct="0">
              <a:lnSpc>
                <a:spcPct val="95000"/>
              </a:lnSpc>
            </a:pPr>
            <a:endParaRPr lang="en-US" sz="2800" dirty="0">
              <a:latin typeface="Times New Roman" pitchFamily="18" charset="0"/>
            </a:endParaRPr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4E9292BF-A94F-41F4-9D0D-684372C6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9448" y="19937904"/>
            <a:ext cx="7372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5400" b="1" dirty="0"/>
              <a:t>Discussion </a:t>
            </a:r>
          </a:p>
        </p:txBody>
      </p:sp>
      <p:sp>
        <p:nvSpPr>
          <p:cNvPr id="31" name="Text Box 40">
            <a:extLst>
              <a:ext uri="{FF2B5EF4-FFF2-40B4-BE49-F238E27FC236}">
                <a16:creationId xmlns:a16="http://schemas.microsoft.com/office/drawing/2014/main" id="{3ED578E0-F1C0-4D9E-853C-1FF4C757B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3679" y="25909925"/>
            <a:ext cx="9355254" cy="2517822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l" defTabSz="612775" eaLnBrk="0" hangingPunct="0">
              <a:lnSpc>
                <a:spcPct val="95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0189EF-FD55-4389-AD79-417E669C5025}"/>
              </a:ext>
            </a:extLst>
          </p:cNvPr>
          <p:cNvSpPr txBox="1"/>
          <p:nvPr/>
        </p:nvSpPr>
        <p:spPr>
          <a:xfrm>
            <a:off x="18563889" y="187047"/>
            <a:ext cx="2555797" cy="1015663"/>
          </a:xfrm>
          <a:prstGeom prst="rect">
            <a:avLst/>
          </a:prstGeom>
          <a:solidFill>
            <a:srgbClr val="99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FM 00</a:t>
            </a:r>
          </a:p>
        </p:txBody>
      </p:sp>
    </p:spTree>
    <p:extLst>
      <p:ext uri="{BB962C8B-B14F-4D97-AF65-F5344CB8AC3E}">
        <p14:creationId xmlns:p14="http://schemas.microsoft.com/office/powerpoint/2010/main" val="3881259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2325</TotalTime>
  <Words>164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BETWEEN SPHINGOSINE-1-PHOSPHATE (S1P) AND BONE CHARACTERISTICS AMONG HEALTHY ADULT RESIDENTS OF PUCHONG AND KAJANG</dc:title>
  <dc:creator>nasrin</dc:creator>
  <cp:lastModifiedBy>andrewcurtin74</cp:lastModifiedBy>
  <cp:revision>229</cp:revision>
  <dcterms:created xsi:type="dcterms:W3CDTF">2018-11-07T07:05:31Z</dcterms:created>
  <dcterms:modified xsi:type="dcterms:W3CDTF">2020-11-11T10:10:04Z</dcterms:modified>
</cp:coreProperties>
</file>